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4664211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5056751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 Солтүстік-батыстан жел соғады, күші 8-13 м/с. Ауа температурасы ночью 17-19, күндіз 33-35 градус жылы.</a:t>
            </a:r>
          </a:p>
          <a:p>
            <a:pPr lvl="0"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14322</TotalTime>
  <Words>538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4201</cp:revision>
  <cp:lastPrinted>2021-07-01T03:56:27Z</cp:lastPrinted>
  <dcterms:created xsi:type="dcterms:W3CDTF">2018-03-27T06:03:00Z</dcterms:created>
  <dcterms:modified xsi:type="dcterms:W3CDTF">2026-06-06T07:34:03Z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